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1"/>
  </p:notesMasterIdLst>
  <p:sldIdLst>
    <p:sldId id="263" r:id="rId2"/>
    <p:sldId id="258" r:id="rId3"/>
    <p:sldId id="262" r:id="rId4"/>
    <p:sldId id="264" r:id="rId5"/>
    <p:sldId id="265" r:id="rId6"/>
    <p:sldId id="266" r:id="rId7"/>
    <p:sldId id="260" r:id="rId8"/>
    <p:sldId id="267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69512"/>
  </p:normalViewPr>
  <p:slideViewPr>
    <p:cSldViewPr snapToGrid="0" snapToObjects="1">
      <p:cViewPr>
        <p:scale>
          <a:sx n="73" d="100"/>
          <a:sy n="73" d="100"/>
        </p:scale>
        <p:origin x="87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B4746-A0D7-DD48-83BA-934A3557B23D}" type="datetimeFigureOut">
              <a:rPr lang="en-US" smtClean="0"/>
              <a:t>8/27/17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1D948F-A940-734F-A235-A91235F70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75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D948F-A940-734F-A235-A91235F70A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54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Proposals encrypted and stored in IPFS with one-time key pair</a:t>
            </a:r>
          </a:p>
          <a:p>
            <a:r>
              <a:rPr lang="en-US" dirty="0" smtClean="0"/>
              <a:t>Contractor hold private key</a:t>
            </a:r>
          </a:p>
          <a:p>
            <a:r>
              <a:rPr lang="en-US" dirty="0" smtClean="0"/>
              <a:t>Public key and IPFS hash stored on </a:t>
            </a:r>
            <a:r>
              <a:rPr lang="en-US" dirty="0" err="1" smtClean="0"/>
              <a:t>blockchain</a:t>
            </a:r>
            <a:endParaRPr lang="en-US" dirty="0" smtClean="0"/>
          </a:p>
          <a:p>
            <a:r>
              <a:rPr lang="en-US" dirty="0" smtClean="0"/>
              <a:t>At reveal, all bidders submit private key to </a:t>
            </a:r>
            <a:r>
              <a:rPr lang="en-US" dirty="0" err="1" smtClean="0"/>
              <a:t>blockchain</a:t>
            </a:r>
            <a:endParaRPr lang="en-US" dirty="0" smtClean="0"/>
          </a:p>
          <a:p>
            <a:r>
              <a:rPr lang="en-US" dirty="0" smtClean="0"/>
              <a:t>Fully auditable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D948F-A940-734F-A235-A91235F70A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494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1D948F-A940-734F-A235-A91235F70A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14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69399BF-C57F-EC45-8933-57AC4CFE905F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9A4B1A4C-7A45-4E43-A2D8-D387405A4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495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err="1" smtClean="0"/>
              <a:t>Kusari</a:t>
            </a:r>
            <a:endParaRPr lang="en-US" sz="6000" dirty="0"/>
          </a:p>
        </p:txBody>
      </p:sp>
      <p:pic>
        <p:nvPicPr>
          <p:cNvPr id="5" name="Picture Placeholder 4"/>
          <p:cNvPicPr>
            <a:picLocks noGrp="1"/>
          </p:cNvPicPr>
          <p:nvPr>
            <p:ph type="pic" idx="1"/>
          </p:nvPr>
        </p:nvPicPr>
        <p:blipFill>
          <a:blip r:embed="rId3"/>
          <a:stretch>
            <a:fillRect/>
          </a:stretch>
        </p:blipFill>
        <p:spPr>
          <a:xfrm>
            <a:off x="5679831" y="1423523"/>
            <a:ext cx="4958862" cy="4151666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BCGDV </a:t>
            </a:r>
            <a:r>
              <a:rPr lang="en-US" sz="2800" dirty="0" err="1" smtClean="0"/>
              <a:t>dAppathon</a:t>
            </a:r>
            <a:r>
              <a:rPr lang="en-US" sz="2800" dirty="0" smtClean="0"/>
              <a:t> 2017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1098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- Collusion in RFP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Public organizations host a Request For Proposal (RFP), soliciting proposals from vendors.</a:t>
            </a:r>
          </a:p>
          <a:p>
            <a:r>
              <a:rPr lang="en-US" dirty="0" smtClean="0"/>
              <a:t>These are often multi-billion $$$ projects</a:t>
            </a:r>
          </a:p>
          <a:p>
            <a:r>
              <a:rPr lang="en-US" dirty="0" smtClean="0"/>
              <a:t>Documented cases of collusion, increasing project costs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8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Deloitte Analysis</a:t>
            </a:r>
            <a:endParaRPr lang="en-US" dirty="0"/>
          </a:p>
        </p:txBody>
      </p:sp>
      <p:pic>
        <p:nvPicPr>
          <p:cNvPr id="5" name="Picture Placeholder 4"/>
          <p:cNvPicPr>
            <a:picLocks noGrp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091" y="1421856"/>
            <a:ext cx="4727331" cy="3835944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https://www2.deloitte.com/content/dam/Deloitte/</a:t>
            </a:r>
            <a:r>
              <a:rPr lang="en-US" dirty="0" err="1"/>
              <a:t>xe</a:t>
            </a:r>
            <a:r>
              <a:rPr lang="en-US" dirty="0"/>
              <a:t>/Documents/About-Deloitte/</a:t>
            </a:r>
            <a:r>
              <a:rPr lang="en-US" dirty="0" err="1"/>
              <a:t>mepovdocuments</a:t>
            </a:r>
            <a:r>
              <a:rPr lang="en-US" dirty="0"/>
              <a:t>/mepov13/dtme_mepov13_Procurement%20fraud.pdf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896815"/>
            <a:ext cx="4502086" cy="298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43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Kusari</a:t>
            </a:r>
            <a:r>
              <a:rPr lang="en-US" sz="2800" dirty="0"/>
              <a:t> is a decentralized protocol that </a:t>
            </a:r>
            <a:r>
              <a:rPr lang="en-US" sz="2800" dirty="0" smtClean="0"/>
              <a:t>removes need for trust </a:t>
            </a:r>
            <a:r>
              <a:rPr lang="en-US" sz="2800" dirty="0"/>
              <a:t>and </a:t>
            </a:r>
            <a:r>
              <a:rPr lang="en-US" sz="2800" dirty="0" smtClean="0"/>
              <a:t>ensures openness </a:t>
            </a:r>
            <a:r>
              <a:rPr lang="en-US" sz="2800" dirty="0"/>
              <a:t>in the RFP process, preventing collusion for </a:t>
            </a:r>
            <a:r>
              <a:rPr lang="en-US" sz="2800" dirty="0" smtClean="0"/>
              <a:t>multi-billion dollar </a:t>
            </a:r>
            <a:r>
              <a:rPr lang="en-US" sz="2800" dirty="0"/>
              <a:t>bids.</a:t>
            </a:r>
          </a:p>
        </p:txBody>
      </p:sp>
    </p:spTree>
    <p:extLst>
      <p:ext uri="{BB962C8B-B14F-4D97-AF65-F5344CB8AC3E}">
        <p14:creationId xmlns:p14="http://schemas.microsoft.com/office/powerpoint/2010/main" val="75696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Preventing Collusion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Immutable Proposals</a:t>
            </a:r>
          </a:p>
          <a:p>
            <a:r>
              <a:rPr lang="en-US" sz="2800" dirty="0" smtClean="0"/>
              <a:t>Auditable History</a:t>
            </a:r>
          </a:p>
          <a:p>
            <a:r>
              <a:rPr lang="en-US" sz="2800" dirty="0" smtClean="0"/>
              <a:t>Robust</a:t>
            </a:r>
          </a:p>
          <a:p>
            <a:r>
              <a:rPr lang="en-US" sz="2800" dirty="0" smtClean="0"/>
              <a:t>Enforced Schedule</a:t>
            </a:r>
          </a:p>
        </p:txBody>
      </p:sp>
    </p:spTree>
    <p:extLst>
      <p:ext uri="{BB962C8B-B14F-4D97-AF65-F5344CB8AC3E}">
        <p14:creationId xmlns:p14="http://schemas.microsoft.com/office/powerpoint/2010/main" val="44234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2381" y="0"/>
            <a:ext cx="87272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39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38425" y="2639219"/>
            <a:ext cx="58420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3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Business &amp; Future </a:t>
            </a:r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Integrate </a:t>
            </a:r>
            <a:r>
              <a:rPr lang="en-US" dirty="0"/>
              <a:t>with current ERP </a:t>
            </a:r>
            <a:r>
              <a:rPr lang="en-US" dirty="0" smtClean="0"/>
              <a:t>systems</a:t>
            </a:r>
          </a:p>
          <a:p>
            <a:r>
              <a:rPr lang="en-US" dirty="0" smtClean="0"/>
              <a:t>Provide customized integrated </a:t>
            </a:r>
            <a:r>
              <a:rPr lang="en-US" dirty="0"/>
              <a:t>solutions for RFP </a:t>
            </a:r>
            <a:r>
              <a:rPr lang="en-US" dirty="0" smtClean="0"/>
              <a:t>process</a:t>
            </a:r>
          </a:p>
          <a:p>
            <a:r>
              <a:rPr lang="en-US" dirty="0" smtClean="0"/>
              <a:t>Global </a:t>
            </a:r>
            <a:r>
              <a:rPr lang="en-US" dirty="0"/>
              <a:t>solution for general </a:t>
            </a:r>
            <a:r>
              <a:rPr lang="en-US" dirty="0" smtClean="0"/>
              <a:t>procurement</a:t>
            </a:r>
          </a:p>
          <a:p>
            <a:r>
              <a:rPr lang="en-US" dirty="0"/>
              <a:t>Proposal submissions in KVP</a:t>
            </a:r>
          </a:p>
          <a:p>
            <a:r>
              <a:rPr lang="en-US" dirty="0"/>
              <a:t>Machine learning on submissions</a:t>
            </a:r>
          </a:p>
          <a:p>
            <a:pPr lvl="1"/>
            <a:r>
              <a:rPr lang="en-US" dirty="0"/>
              <a:t>Recommendations for selecting proposals</a:t>
            </a:r>
          </a:p>
          <a:p>
            <a:pPr lvl="1"/>
            <a:r>
              <a:rPr lang="en-US" dirty="0"/>
              <a:t>Risk analysis of bidders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693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Adam </a:t>
            </a:r>
            <a:r>
              <a:rPr lang="en-US" dirty="0" err="1" smtClean="0"/>
              <a:t>Peretti</a:t>
            </a:r>
            <a:r>
              <a:rPr lang="en-US" dirty="0" smtClean="0"/>
              <a:t>, Snohomish County PUD</a:t>
            </a:r>
          </a:p>
          <a:p>
            <a:r>
              <a:rPr lang="en-US" dirty="0" err="1" smtClean="0"/>
              <a:t>Rishabh</a:t>
            </a:r>
            <a:r>
              <a:rPr lang="en-US" dirty="0" smtClean="0"/>
              <a:t> </a:t>
            </a:r>
            <a:r>
              <a:rPr lang="en-US" dirty="0" err="1" smtClean="0"/>
              <a:t>Indoria</a:t>
            </a:r>
            <a:r>
              <a:rPr lang="en-US" dirty="0" smtClean="0"/>
              <a:t>, M.S. CS Program, USC</a:t>
            </a:r>
          </a:p>
          <a:p>
            <a:r>
              <a:rPr lang="en-US" dirty="0" err="1" smtClean="0"/>
              <a:t>Kosuke</a:t>
            </a:r>
            <a:r>
              <a:rPr lang="en-US" dirty="0" smtClean="0"/>
              <a:t> Yano,  DV Seattle</a:t>
            </a:r>
          </a:p>
          <a:p>
            <a:r>
              <a:rPr lang="en-US" dirty="0" smtClean="0"/>
              <a:t>DJ Carter, DV Seattle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46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140</TotalTime>
  <Words>180</Words>
  <Application>Microsoft Macintosh PowerPoint</Application>
  <PresentationFormat>Widescreen</PresentationFormat>
  <Paragraphs>38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Century Schoolbook</vt:lpstr>
      <vt:lpstr>Wingdings 2</vt:lpstr>
      <vt:lpstr>Arial</vt:lpstr>
      <vt:lpstr>View</vt:lpstr>
      <vt:lpstr>Kusari</vt:lpstr>
      <vt:lpstr>Problem - Collusion in RFP Process</vt:lpstr>
      <vt:lpstr>Deloitte Analysis</vt:lpstr>
      <vt:lpstr>Solution</vt:lpstr>
      <vt:lpstr>Preventing Collusion</vt:lpstr>
      <vt:lpstr>PowerPoint Presentation</vt:lpstr>
      <vt:lpstr>Demo</vt:lpstr>
      <vt:lpstr>Business &amp; Future Scope</vt:lpstr>
      <vt:lpstr>Team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Kusari</dc:title>
  <dc:creator>Microsoft Office User</dc:creator>
  <cp:lastModifiedBy>Microsoft Office User</cp:lastModifiedBy>
  <cp:revision>16</cp:revision>
  <dcterms:created xsi:type="dcterms:W3CDTF">2017-08-27T16:23:07Z</dcterms:created>
  <dcterms:modified xsi:type="dcterms:W3CDTF">2017-08-27T18:43:25Z</dcterms:modified>
</cp:coreProperties>
</file>

<file path=docProps/thumbnail.jpeg>
</file>